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3041FD-9C99-4E0B-BB1F-BA81087E4A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76C255-D372-486B-85A8-1E594BBC3B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Seasonal variation in the number of flowers and fruits on twigs in nine tree species of tropical dry deciduous forest at Hathinala, India. Each bar represents the mean of 160 twigs.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5FC8E4-D4BD-4C0C-8AA4-308C1863C5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j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97, Issue 2, February 2006, Pages 265–276, </a:t>
            </a:r>
            <a:r>
              <a:rPr lang="en-US" altLang="en-US" sz="1000">
                <a:solidFill>
                  <a:srgbClr val="333333"/>
                </a:solidFill>
                <a:hlinkClick r:id="rId3"/>
              </a:rPr>
              <a:t>https://doi.org/10.1093/aob/mcj028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Seasonal variation in the number of flowers and fruits on twigs in nine tree species of tropical dry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Seasonal variation in the number of flowers and fruits on twigs in nine tree species of tropical dry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2024-04-26T03:15:37Z</dcterms:modified>
</cp:coreProperties>
</file>