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6A229C-A56D-41AF-9F37-72D2B4D7470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D37A0F-88EB-4D91-A977-B7F4E1915F7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Photoreceptor degeneration after mutant CAPN5 overexpression. (A) Retina of a hematoxylin and eosin (H&amp;E)-stained wild-type B6 control mouse eye at 6 months of age, (B) a wild-type hCAPN5 lentiviral-injected eye and (C) a mutant hCAPN5-R243L lentiviral-injected eye. Scale bar = 600 µm. RGC, retinal ganglion cells; INL, inner nuclear layer; ONL, outer nuclear layer. (D) Quantification of outer nuclear layer (ONL) and inner nuclear layer (INL) thickness in control, hCAPN5 lentiviral-injected and mutant hCAPN5-R243L lentiviral-injected eyes at 6 months of age. *P &lt; 0.05; ***P &lt; 0.001. n ≥ 4 mice. (E) Fluorescein angiography of a B6 eye injected with the mutant hCAPN5-R243L lentivirus compared with (F) the uninjected fellow eye.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4E623D-E79B-4A6F-AEB6-63765453E2D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t66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10, 15 May 2014, Pages 2665–2677,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https://doi.org/10.1093/hmg/ddt661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Photoreceptor degeneration after mutant CAPN5 overexpression. (A) Retina of a hematoxylin and eosin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Photoreceptor degeneration after mutant CAPN5 overexpression. (A) Retina of a hematoxylin and eosin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2024-04-26T05:00:10Z</dcterms:modified>
</cp:coreProperties>
</file>