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5AD9DE-92D0-4120-89B1-7EEBC3C93C4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E051F5-6FD7-472E-BF87-3C7A9FF4C87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1. Overview of the IMGT information system.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BC245E-3354-4D2E-A0CA-C4362B54B7C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29.1.2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29, Issue 1, 1 January 2001, Pages 207–209,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https://doi.org/10.1093/nar/29.1.207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1. Overview of the IMGT information system.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22500" y="1371600"/>
            <a:ext cx="470267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Overview of the IMGT information system.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2024-04-26T13:13:35Z</dcterms:modified>
</cp:coreProperties>
</file>