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16AA0-2383-412F-998B-6C02EE1C4D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CF924-8561-4FA0-B1AE-EA8C778F0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results. Solid line, blue light condition; dotted line, green light condition; gray rectangle, light exposure period. (A) Mean KSS scores (±standard error of the mean [SEM]). Box: fMRI period. Time relative to scheduled wake time (hours). (B) Mean accuracy (±SEM). S1–S3: 2-back sessions 1–3. (C) Mean reaction times (±SEM). S1–S3: 2-back sessions 1–3. FS, flanking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D8DD2-4837-4DC1-964D-527D41926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brain modulations observed during blue light condition (470 nm) and green light condition (550 nm). (A) Left IPS; (B) left supramarginal gyrus; (C) right insula; (D) left MFG; (E) left thalamus. Left panels: responses are displayed over the mean structural image of all subjects (Puncorrected  green) by session (2 &gt; 1) interaction is displayed in red. The light condition by session (2 &gt; 3) interaction is displayed in blue. Overlaps are in yellow. Right panels: mean parameter estimates in the first, second, and third sessions (arbitrary units ± standard error of the mean). Solid line, blue light day; dotted line, green light day.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D8DD2-4837-4DC1-964D-527D41926E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(A) General time line. Time relative to scheduled wake time (hours). Arrows: subjective sleepiness assessment (KSS 1–9). (B) Time line of the fMRI period. S1–S3, 2-back sessions 1–3; FS, flanking sessions. Time in minutes after entering the scanner. Arrows: subjective sleepiness assessment (KSS 7–9).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D8DD2-4837-4DC1-964D-527D41926E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2788–2795,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results. Solid line, blue light condition; dotted line, green light condition; gray rectangle,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273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2788–2795,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the brain modulations observed during blue light condition (470 nm) and green light condition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144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2788–2795,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design. (A) General time line. Time relative to scheduled wake time (hours). Arrows: subjective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42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2. Behavioral results. Solid line, blue light condition; dotted line, green light condition; gray rectangle, ...</vt:lpstr>
      <vt:lpstr>Figure 3. Comparison of the brain modulations observed during blue light condition (470 nm) and green light condition ...</vt:lpstr>
      <vt:lpstr>Figure 1. Experimental design. (A) General time line. Time relative to scheduled wake time (hours). Arrows: subjective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2024-04-26T16:44:54Z</dcterms:modified>
</cp:coreProperties>
</file>