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Lst>
  <p:sldSz cx="9144000" cy="6858000" type="screen4x3"/>
  <p:notesSz cx="6858000" cy="9144000"/>
  <p:custDataLst>
    <p:tags r:id="rId6"/>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tags" Target="tags/tag1.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heme" Target="theme/theme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6752E5B-1EED-4687-9EFD-933FF9F0873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5EA174C-B2B2-4D0A-9FC6-BF98F658222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Results of the working memory (green), inhibitory control (red), task switching (blue), and deception (black borders) ALE analyses viewed on the inflated PALS atlas surface (Van Essen 2005).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3373E1E-D542-49EB-99FE-94B7A8DDEDF4}"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Previously reported foci demonstrating greater activation for deceptive responses (i.e., lies) as compared with truthful responses overlaid on the results from the ALE meta-analysis. ALE data were thresholded at a value of 0.00502 (which corresponds to p &lt; 0.05 False Discovery Rate corrected). Foci were projected by study-specific stereotaxic projection to the PALS-B12 atlas surface (see Materials and Methods) and are viewed on the inflated PALS atlas surface (Van Essen 2005), color coded based on paradigm type/content. The upper and lower panels show foci in relation to lateral and medial views of the average fiducial surface, respectively. Selected classical Brodmann areas (black borders) as well as orbitofrontal areas (light blue borders) from Öngür et al. (2003) are also illustrated. On all surfaces, foci are shown “pasted” to the surface, irrespective of whether their 3D coordinates lie above or below the surface.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3373E1E-D542-49EB-99FE-94B7A8DDEDF4}" type="slidenum">
              <a:rPr lang="en-US" altLang="en-US" sz="1200"/>
              <a:t>2</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n189"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n189" TargetMode="External" /><Relationship Id="rId4" Type="http://schemas.openxmlformats.org/officeDocument/2006/relationships/image" Target="../media/image1.png" /><Relationship Id="rId5" Type="http://schemas.openxmlformats.org/officeDocument/2006/relationships/image" Target="../media/image3.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7, July 2009, Pages 1557–1566, </a:t>
            </a:r>
            <a:r>
              <a:rPr lang="en-US" altLang="en-US" sz="1000">
                <a:solidFill>
                  <a:srgbClr val="333333"/>
                </a:solidFill>
                <a:hlinkClick r:id="rId3"/>
              </a:rPr>
              <a:t>https://doi.org/10.1093/cercor/bhn189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Results of the working memory (green), inhibitory control (red), task switching (blue), and deception (black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879600" y="1371600"/>
            <a:ext cx="5393058"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7, July 2009, Pages 1557–1566, </a:t>
            </a:r>
            <a:r>
              <a:rPr lang="en-US" altLang="en-US" sz="1000">
                <a:solidFill>
                  <a:srgbClr val="333333"/>
                </a:solidFill>
                <a:hlinkClick r:id="rId3"/>
              </a:rPr>
              <a:t>https://doi.org/10.1093/cercor/bhn189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Previously reported foci demonstrating greater activation for deceptive responses (i.e., lies) as compared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12900" y="1371600"/>
            <a:ext cx="5906683"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6</Paragraphs>
  <Slides>2</Slides>
  <Notes>2</Notes>
  <TotalTime>3343</TotalTime>
  <HiddenSlides>0</HiddenSlides>
  <MMClips>0</MMClips>
  <ScaleCrop>0</ScaleCrop>
  <HeadingPairs>
    <vt:vector baseType="variant" size="4">
      <vt:variant>
        <vt:lpstr>Theme</vt:lpstr>
      </vt:variant>
      <vt:variant>
        <vt:i4>1</vt:i4>
      </vt:variant>
      <vt:variant>
        <vt:lpstr>Slide Titles</vt:lpstr>
      </vt:variant>
      <vt:variant>
        <vt:i4>2</vt:i4>
      </vt:variant>
    </vt:vector>
  </HeadingPairs>
  <TitlesOfParts>
    <vt:vector baseType="lpstr" size="3">
      <vt:lpstr>13_Office Theme</vt:lpstr>
      <vt:lpstr>Figure 2. Results of the working memory (green), inhibitory control (red), task switching (blue), and deception (black ...</vt:lpstr>
      <vt:lpstr>Figure 1. Previously reported foci demonstrating greater activation for deceptive responses (i.e., lies) as compared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2024-09-19T07:42:45Z</dcterms:modified>
</cp:coreProperties>
</file>