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F6F1B-ECD8-4720-B1A7-EB706FB4E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DA924-14AB-407F-8984-9EB364CB04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the volume of Ch1−Ch2 (top panel) and Ch3 = HDB (bottom panel) associated with reductions in regional gray matter concentration in MCI patients. Statistical threshold was set at P &lt; 0.005, uncorrected, and cluster extension was set at 50 contiguous voxels as minimum. Significant correlations are coded by the color scale (significance levels represented by T-values).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C9A1B-1373-462C-A6C1-3B93A6767E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Changes in the volume of Ch1−Ch2 (top panel) and Ch3 = HDB (bottom panel) associated with reductions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Changes in the volume of Ch1−Ch2 (top panel) and Ch3 = HDB (bottom panel) associated with reductions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2024-09-18T20:54:48Z</dcterms:modified>
</cp:coreProperties>
</file>