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08607A0-C62D-4B63-AAD0-967B13BC580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8C3A6F4-F018-42B8-AF5A-BB705A19B6D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Changes in the volume of Ch1−Ch2 (top panel) and Ch3 = HDB (bottom panel) associated with reductions in regional gray matter concentration in MCI patients. Statistical threshold was set at P &lt; 0.005, uncorrected, and cluster extension was set at 50 contiguous voxels as minimum. Significant correlations are coded by the color scale (significance levels represented by T-values).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D7513AA-3A0D-4B71-9556-F2C9484DAE1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p23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20, Issue 7, July 2010, Pages 1685–1695,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https://doi.org/10.1093/cercor/bhp232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Changes in the volume of Ch1−Ch2 (top panel) and Ch3 = HDB (bottom panel) associated with reductions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Changes in the volume of Ch1−Ch2 (top panel) and Ch3 = HDB (bottom panel) associated with reductions in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2024-09-20T06:09:37Z</dcterms:modified>
</cp:coreProperties>
</file>