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335927-0E2A-47BD-98FC-C00FCC2FAE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8367A-2A8E-4718-8671-D79DB44CE8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the volume of Ch1−Ch2 (top panel) and Ch3 = HDB (bottom panel) associated with reductions in regional gray matter concentration in MCI patients. Statistical threshold was set at P &lt; 0.005, uncorrected, and cluster extension was set at 50 contiguous voxels as minimum. Significant correlations are coded by the color scale (significance levels represented by T-values).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0D6A5-6DD4-48A2-A609-B67F341CE5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Changes in the volume of Ch1−Ch2 (top panel) and Ch3 = HDB (bottom panel) associated with reductions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Changes in the volume of Ch1−Ch2 (top panel) and Ch3 = HDB (bottom panel) associated with reductions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2024-05-07T23:41:18Z</dcterms:modified>
</cp:coreProperties>
</file>