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27BA9F8-8597-47D9-B349-162B91ECA56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F7D588A-8D84-412C-8C19-20E85EE7571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Average multi-item bowel scores (on a 0–100 scale) plotted as a function of time for radical prostatectomy and radiotherapy patients with normal and lower baseline bowel functions. Baseline function score was measured from retrospective recall of prediagnostic function ascertained on a 6-month survey and is plotted at time = 0. There were 667 radical prostatectomy patients and 224 radiotherapy patients with normal baseline function (mean score = 100) who responded to the initial 6-month survey and 489 radical prostatectomy patients and 211 radiotherapy patients with lower baseline function (mean score = 81) who responded to the same survey. Cumulative loss to follow-up was 23% of the radical prostatectomy patients and 19% of the radiotherapy patients. All mean scores are weighted for the sampling design. Average scores for the radical prostatectomy patients are indicated by closed squares; average scores for the radiotherapy patients are indicated by closed circles. Average scores are plotted as a function of median time, in months, since radical prostatectomy or the completion of radiotherapy. The 95% confidence intervals at time zero for both treatment groups with normal baseline function are 99.93–100. For the remaining scores, the 95% confidence intervals are ±1–2 points for the radical prostatectomy group and ±2–4 points for the radiotherapy group.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E60C8EE-4C56-49AE-BA24-7798FDB7C06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nci/92.19.158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Natl Cancer Inst</a:t>
            </a:r>
            <a:r>
              <a:rPr lang="en-US" altLang="en-US" sz="1000">
                <a:solidFill>
                  <a:srgbClr val="333333"/>
                </a:solidFill>
              </a:rPr>
              <a:t>, Volume 92, Issue 19, 4 October 2000, Pages 1582–1592,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https://doi.org/10.1093/jnci/92.19.1582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2.  </a:t>
            </a:r>
            <a:r>
              <a:rPr lang="en-US" altLang="en-US" b="0"/>
              <a:t>Average multi-item bowel scores (on a 0–100 scale) plotted as a function of time for radical prostatectomy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2.  Average multi-item bowel scores (on a 0–100 scale) plotted as a function of time for radical prostatectomy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2024-09-21T03:07:45Z</dcterms:modified>
</cp:coreProperties>
</file>