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919A89-CB96-40A5-B0EB-F85BDAC93C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397E7C-C31A-4CEB-9A08-7B188274AB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effect of low-dose radiation in interventional cardiologists accordingly to date reported in the text. In normal subjects (unexposed), the cellular redox homeostasis is maintained by a delicate equilibrium between reactive oxygen species production (endogenous and exogenous) and counteracting activity of antioxidant systems (enzymatic and non-enzymatic). Apoptosis may play a key role in this process since increased reactive oxygen species may lead to cell death. Prolonged exposure to low-dose radiation (interventional cardiologists) generates an increase in reactive oxygen species production which, in erythrocytes, is balanced by over-production of glutathione, while, in lymphocytes, this event increases the baseline level of caspase-3 without reaching the threshold necessary to induce apoptosis. Both defence mechanisms ensure redox balance in exposed subjects.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A3CB30-5FD5-414B-8EAF-3B2F4092CC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2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3, February 2012, Pages 408–414,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https://doi.org/10.1093/eurheartj/ehr263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Schematic representation of the effect of low-dose radiation in interventional cardiologists accordingly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 Schematic representation of the effect of low-dose radiation in interventional cardiologists accordingly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2024-09-20T05:26:43Z</dcterms:modified>
</cp:coreProperties>
</file>