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84FEA3-F4FB-4DBD-9AFF-ED150E373F3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2E29DCC-0CF0-43CE-923C-0AE551E1467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representation of the effect of low-dose radiation in interventional cardiologists accordingly to date reported in the text. In normal subjects (unexposed), the cellular redox homeostasis is maintained by a delicate equilibrium between reactive oxygen species production (endogenous and exogenous) and counteracting activity of antioxidant systems (enzymatic and non-enzymatic). Apoptosis may play a key role in this process since increased reactive oxygen species may lead to cell death. Prolonged exposure to low-dose radiation (interventional cardiologists) generates an increase in reactive oxygen species production which, in erythrocytes, is balanced by over-production of glutathione, while, in lymphocytes, this event increases the baseline level of caspase-3 without reaching the threshold necessary to induce apoptosis. Both defence mechanisms ensure redox balance in exposed subjects.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2011. For permissions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4ADA713-66FC-4411-BF0F-C690506C900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r2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33, Issue 3, February 2012, Pages 408–414,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https://doi.org/10.1093/eurheartj/ehr263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 </a:t>
            </a:r>
            <a:r>
              <a:rPr lang="en-US" altLang="en-US" b="0"/>
              <a:t>Schematic representation of the effect of low-dose radiation in interventional cardiologists accordingly to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 Schematic representation of the effect of low-dose radiation in interventional cardiologists accordingly to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2024-09-19T10:29:05Z</dcterms:modified>
</cp:coreProperties>
</file>