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E9DEB-0CB4-4988-81E4-B328A4C2E1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6715D-B067-4435-A142-138FA08B79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effect of low-dose radiation in interventional cardiologists accordingly to date reported in the text. In normal subjects (unexposed), the cellular redox homeostasis is maintained by a delicate equilibrium between reactive oxygen species production (endogenous and exogenous) and counteracting activity of antioxidant systems (enzymatic and non-enzymatic). Apoptosis may play a key role in this process since increased reactive oxygen species may lead to cell death. Prolonged exposure to low-dose radiation (interventional cardiologists) generates an increase in reactive oxygen species production which, in erythrocytes, is balanced by over-production of glutathione, while, in lymphocytes, this event increases the baseline level of caspase-3 without reaching the threshold necessary to induce apoptosis. Both defence mechanisms ensure redox balance in exposed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8CD7C-B62B-4370-A3E9-E20C430C48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3, February 2012, Pages 408–414,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Schematic representation of the effect of low-dose radiation in interventional cardiologists accordingly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Schematic representation of the effect of low-dose radiation in interventional cardiologists accordingly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2024-05-08T03:46:08Z</dcterms:modified>
</cp:coreProperties>
</file>