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917144-9CBF-48B7-ABF6-FE8AA2B425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9F674-89E7-4BE2-AD2F-A03A5C5766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Covered struts in a drug-eluting stent 9 months after implantation. Notice the thin layer of tissue covering the struts and the typical corrugated appearance (crenellated pattern), found more often in drug-eluting stents.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9BAC7D-7978-4609-8CAC-0162257BD4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ci/jes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5, May 2012, Pages 370–384, </a:t>
            </a:r>
            <a:r>
              <a:rPr lang="en-US" altLang="en-US" sz="1000">
                <a:solidFill>
                  <a:srgbClr val="333333"/>
                </a:solidFill>
                <a:hlinkClick r:id="rId3"/>
              </a:rPr>
              <a:t>https://doi.org/10.1093/ehjci/jes025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Covered struts in a drug-eluting stent 9 months after implantation. Notice the thin layer of tissue covering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Covered struts in a drug-eluting stent 9 months after implantation. Notice the thin layer of tissue covering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2024-04-26T05:04:24Z</dcterms:modified>
</cp:coreProperties>
</file>