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9E868-59C0-4B52-A29D-AF871CAED8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435B5-D265-4B8C-A9D4-119C3BEAD7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B8A7A-C315-4F91-B334-C25B2DD30A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2024-04-27T03:39:09Z</dcterms:modified>
</cp:coreProperties>
</file>