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0A7FC-29AF-4BD5-AB2D-7735855C0F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B0DAF-FD8A-4797-A616-68C2113B30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Accuracy of maximum likelihood estimation measured empirically by simulation. The points show the accuracies from the simulation; the curves are the accuracies from Fu and Li's approximation. The empirical accuracy of maximum likelihood estimation is projected for infinitely long runs of the Metropolis-Hastings sampler by eliminating the between-runs variance component from the variance of the estimates of Θ.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D2F07-33B0-43E1-BCEC-61E83E1E93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j0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23, Issue 3, March 2006, Pages 691–700,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https://doi.org/10.1093/molbev/msj079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2.— </a:t>
            </a:r>
            <a:r>
              <a:rPr lang="en-US" altLang="en-US" b="0"/>
              <a:t>Accuracy of maximum likelihood estimation measured empirically by simulation. The points show the accuracies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2.— Accuracy of maximum likelihood estimation measured empirically by simulation. The points show the accuracies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2024-04-26T23:54:25Z</dcterms:modified>
</cp:coreProperties>
</file>