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CF880-270A-46AD-8BAA-1CD967778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9B9EC-B65E-4E98-B7AE-F5BADA08E5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Anatomical connections between the hippocampus and dopaminergic nuclei. The VTA, retrorubral field (RRF), and LC all send projections to the hippocampus (HPC). The hippocampus in turn projects, on the one hand, to the NAcc that is connected with the VTA (hippocampal–VTA loop) and substantia nigra (SN) by the VP. On the other hand, the hippocampus projects to the peduncolopontine tegmentum (PPTg) that sends projections to the VTA and SN. Additionally, the PFC sends and receives projections from the hippocampus.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EC04D-867E-4CC8-B98E-EB2601EE4A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845–858, </a:t>
            </a:r>
            <a:r>
              <a:rPr lang="en-US" altLang="en-US" sz="1000">
                <a:solidFill>
                  <a:srgbClr val="333333"/>
                </a:solidFill>
                <a:hlinkClick r:id="rId3"/>
              </a:rPr>
              <a:t>https://doi.org/10.1093/cercor/bhs362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Anatomical connections between the hippocampus and dopaminergic nuclei. The VTA, retrorubral field (RRF),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Anatomical connections between the hippocampus and dopaminergic nuclei. The VTA, retrorubral field (RRF),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2024-04-26T20:22:28Z</dcterms:modified>
</cp:coreProperties>
</file>