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0A845-7706-4E08-915F-6AB63B03AE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9E18B-ED30-46F5-8027-F227B52231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two-colour diagram for HB stars. The empirical Population I line is marked with a dashed line. ZAHB is also overlaid (bold solid line). Two-colour sequences taken from the Kurucz (1992) atmospheric models for two different values of log g are marked with filled stars and squares.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D0BC3-B276-4D0C-8F7D-57B003E9A0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57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102–108,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https://doi.org/10.1046/j.1365-8711.2001.04572.x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 two-colour diagram for HB stars. The empirical Population I line is marked with a dashed line. ZAHB is also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 two-colour diagram for HB stars. The empirical Population I line is marked with a dashed line. ZAHB is also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2024-04-26T09:41:14Z</dcterms:modified>
</cp:coreProperties>
</file>