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BA5AE-FDFF-4B06-8F03-174B7D5EC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2F87E-BA5C-4349-81E7-535A041BC5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52752-119B-4530-AA32-CF2A8AD42D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2024-04-26T03:32:33Z</dcterms:modified>
</cp:coreProperties>
</file>