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9F5CE3-1996-47B4-86D4-D308927C9F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BB566B-16F7-40E9-975A-311043CFC5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 labelling in striatum. (A) Examples of distribution of TH immunostaining in sensorimotor, associative and limbic territories of striatum from control, stable motor symptoms and recovered monkeys. Scale bar, 1 mm. (B) Optical density measurement of TH immunostaining in the three anatomo-functional territories in control (n = 4), stable motor symptoms (n = 4) and recovered monkeys (n = 5). Mann and Whitney U: **P &lt; 0.01. (C) Higher power magnification (×40) examples of TH-positive fibres in the different territories of striatum from control, stable motor symptoms and recovered monkeys. Scale bar, 50 μm. (D) Quantification of the number of TH-positive fibres crossing 30 circles in sensorimotor and associative territories of striatum in stable motor symptoms (n = 4) and recovered monkeys (n = 5). Mann and Whitney U: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36E889-5213-4AF5-A83E-E69182CB31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11, November 2007, Pages 2898–2914,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TH labelling in striatum. (A) Examples of distribution of TH immunostaining in sensorimotor, associative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TH labelling in striatum. (A) Examples of distribution of TH immunostaining in sensorimotor, associative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2024-04-26T01:12:06Z</dcterms:modified>
</cp:coreProperties>
</file>