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A1676-3A6F-4C35-BF50-AFF7935A1A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5A5220-1736-4F50-B59C-81FE92D66E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of depolarization disorder hypothesis with incorporation of node-like cells in right ventricular outflow tract (right panel, RVOT). Similar to Fig. 3, delayed activation of node-like cells causes potential gradients, resulting in coved-type ST elevation.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43ED6-FDD9-4391-A755-C24BA9A4E3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3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67, Issue 3, August 2005, Pages 367–378,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https://doi.org/10.1016/j.cardiores.2005.03.005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Model of depolarization disorder hypothesis with incorporation of node-like cells in right ventricular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Model of depolarization disorder hypothesis with incorporation of node-like cells in right ventricular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2024-04-26T18:14:53Z</dcterms:modified>
</cp:coreProperties>
</file>