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766D2-332D-452F-A14D-A33BA9324CA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C5294-0D2E-4008-A9E7-944212A62C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Enhanced Purkinje cell loss following cystatin B deficiency is cell autonomous. (A) Immunofluorescence staining for Purkinje cells (calbindin antibody) at 8 weeks of age in the cerebellar midline. Left panel, Npc1 F/-, Pcp2-Cre, Cstb+/+; right panel, Npc1 F/-, Pcp2-Cre, Cstb−/−. Scale bar = 200 μm. (B) Immunofluorescence staining for calbindin (red) in cerebellar lobules II, III and X; nuclei were stained by DAPI. Scale bar = 50 μm. (C) Quantification of Purkinje cell soma area (mean ± SD, n ≥ 45 cells per genotype, *P &lt; 0.05). (D) Purkinje cell density in lobules II, III and X was quantified in the cerebellar midline (mean ± SD, n = 4 mice per genotype, *P &lt; 0.05, **P &lt; 0.01 and ***P &lt; 0.001). (E) Balance beam performance at 8 weeks of age (mean ± SD, n ≥ 3 mice per genotype, **P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0FF6C-B465-4F52-AE2A-C2EEFB37D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7, 1 April 2016, Pages 1434–1446,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Enhanced Purkinje cell loss following cystatin B deficiency is cell autonomous. (A) Immunofluorescence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Enhanced Purkinje cell loss following cystatin B deficiency is cell autonomous. (A) Immunofluorescence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2024-04-26T01:41:01Z</dcterms:modified>
</cp:coreProperties>
</file>