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D1F8F-C8B3-4D48-9621-341D3F49E6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B6C6E-AD24-4513-B653-3C0A5D356E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microscopic examination of the postsynaptic folds of motor endplates. NMJ in an untreated and rapsyn-treated tibialis anterior muscle as shown in A and B respectively. (C) Damaged postsynaptic membrane without folds in an untreated tibialis anterior muscle of an EAMG animal. (D) Normal postsynaptic membrane with folds in rapsyn-treated tibialis anterior of an EAMG animal. Arrows indicate the postsynaptic membranes; asterisks indicate the nerve terminals; scale bars are 1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33067-81A1-4CD6-9F90-764C2FC17A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10, October 2005, Pages 2327–2337,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5. </a:t>
            </a:r>
            <a:r>
              <a:rPr lang="en-US" altLang="en-US" b="0"/>
              <a:t>Electron microscopic examination of the postsynaptic folds of motor endplates. NMJ in an untreated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5. Electron microscopic examination of the postsynaptic folds of motor endplates. NMJ in an untreated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2024-04-26T12:08:57Z</dcterms:modified>
</cp:coreProperties>
</file>