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34B99-0FE9-4E18-ACB6-9B6949E19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7B8EE3-9E04-425F-9F37-173BDC1A89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Erebus shallow magmatic system, detailing compositional constraints, model parameters and assumptions.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65EA2-BF02-420C-A232-40CE20FCFA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s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54, Issue 2, February 2013, Pages 235–271,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https://doi.org/10.1093/petrology/egs068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 </a:t>
            </a:r>
            <a:r>
              <a:rPr lang="en-US" altLang="en-US" b="0"/>
              <a:t>Schematic illustration of the Erebus shallow magmatic system, detailing compositional constraints,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 Schematic illustration of the Erebus shallow magmatic system, detailing compositional constraints,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2024-04-27T03:32:31Z</dcterms:modified>
</cp:coreProperties>
</file>