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ED08B3-2DA7-4D25-8C4E-643E166688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84599-B2CA-404B-895B-3F54A48520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Probabilistic and delay-discounting task design. Format of a single free-choice trial for the probabilistic (top) and delay- (bottom) discounting tasks used in the present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326BF-E1C8-479A-99C6-6F1E8E68AF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154–162,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Probabilistic and delay-discounting task design. Format of a single free-choice trial for the probabilistic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Probabilistic and delay-discounting task design. Format of a single free-choice trial for the probabilistic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2024-09-20T03:54:45Z</dcterms:modified>
</cp:coreProperties>
</file>