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95EFD-87F8-443F-97B1-B190DF1410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5C4C7-BBAC-46EB-896B-F9343624B0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Probabilistic and delay-discounting task design. Format of a single free-choice trial for the probabilistic (top) and delay- (bottom) discounting tasks used in the present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E06C2-1FEA-490C-A684-049F10FF18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154–162,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Probabilistic and delay-discounting task design. Format of a single free-choice trial for the probabilistic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Probabilistic and delay-discounting task design. Format of a single free-choice trial for the probabilistic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2024-09-19T09:56:45Z</dcterms:modified>
</cp:coreProperties>
</file>