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B13A7E-34F0-402A-A1C7-BC692B7886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B0E13-F299-4468-B13D-50738EF5D0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Probabilistic and delay-discounting task design. Format of a single free-choice trial for the probabilistic (top) and delay- (bottom) discounting tasks used in the present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36E5F0-99C4-4542-B5B3-8202584B0C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154–162,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Probabilistic and delay-discounting task design. Format of a single free-choice trial for the probabilistic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Probabilistic and delay-discounting task design. Format of a single free-choice trial for the probabilistic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2024-05-11T02:52:29Z</dcterms:modified>
</cp:coreProperties>
</file>