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85D68-BFD2-4472-A06E-665367F69C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EEAB5-E176-41F3-BAAB-B389BAC982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(A) Map of multijoint forelimb movements evoked with intracortical electrical stimulation from owl monkey case 07-77. Two retrograde tracers were injected: FR into M1/PM reach zone and DY into PPC defense zone. (B) Distributions of labeled cells in a series of coronal thalamic sections from the same 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BCCD4-E357-4DE4-8293-4E8AB29A4F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3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10, October 2010, Pages 2391–2410,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https://doi.org/10.1093/cercor/bhp308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(A) Map of multijoint forelimb movements evoked with intracortical electrical stimulation from owl monkey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(A) Map of multijoint forelimb movements evoked with intracortical electrical stimulation from owl monkey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2024-04-26T04:07:30Z</dcterms:modified>
</cp:coreProperties>
</file>