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5F09F-1F9A-4EC3-BFC9-422884AC66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A06D4-7430-4844-ABDD-D165B8F540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1. Markov chains that generate the color (a) and shape (b)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00F54-2BB9-474F-A0BD-15DE59717A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199–208,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1. Markov chains that generate the color (a) and shape (b) sequences.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1. Markov chains that generate the color (a) and shape (b) sequences.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2024-04-26T11:57:24Z</dcterms:modified>
</cp:coreProperties>
</file>