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EDFCD-293B-40E9-BC18-2BCDB190FE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44AA3-D52C-4081-BE88-17EE4A4F71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9477DE-CA4E-4304-BFAC-C2B8E4691F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2024-04-26T00:53:39Z</dcterms:modified>
</cp:coreProperties>
</file>