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93DC79-2016-4EA3-959F-87442AB7E0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31A56C-F746-49FF-9BCE-597E540B07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Retinotopic maps from quadratic regression analysis. (A) Map of linear x-coefficient αx. (B) Map of quadratic x-coefficient αxx. (C) Map of linear y-coefficient αy. (D) Map of quadratic y-coefficient αyy. (E) Direction of centers of retinotopic activation in polar coordinates. The center of the saddle, peak or valley of the quadratic function was calculated for each pixel in the optical image from the regression coefficients (see Materials and Methods). The resulting color-coded angle map shows the location of these centers transformed into polar coordinates. The range of the grayscale is shown below each pair of linear and quadratic coefficient maps. Dataset 04/29/2003/gm, M2L.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2A537A-154E-46B1-BC8D-E88E20BFD5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460–478, </a:t>
            </a:r>
            <a:r>
              <a:rPr lang="en-US" altLang="en-US" sz="1000">
                <a:solidFill>
                  <a:srgbClr val="333333"/>
                </a:solidFill>
                <a:hlinkClick r:id="rId3"/>
              </a:rPr>
              <a:t>https://doi.org/10.1093/cercor/bhh148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Retinotopic maps from quadratic regression analysis. (A) Map of linear x-coefficient α</a:t>
            </a:r>
            <a:r>
              <a:rPr lang="en-US" altLang="en-US" b="0" baseline="-25000"/>
              <a:t>x</a:t>
            </a:r>
            <a:r>
              <a:rPr lang="en-US" altLang="en-US" b="0"/>
              <a:t>. (B) Map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Retinotopic maps from quadratic regression analysis. (A) Map of linear x-coefficient αx. (B) Map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2024-04-26T01:11:15Z</dcterms:modified>
</cp:coreProperties>
</file>