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tags" Target="tags/tag1.xml" /><Relationship Id="rId12" Type="http://schemas.openxmlformats.org/officeDocument/2006/relationships/presProps" Target="presProps.xml" /><Relationship Id="rId13" Type="http://schemas.openxmlformats.org/officeDocument/2006/relationships/viewProps" Target="viewProps.xml" /><Relationship Id="rId14" Type="http://schemas.openxmlformats.org/officeDocument/2006/relationships/theme" Target="theme/theme1.xml" /><Relationship Id="rId15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0CD62A-46AD-4461-874E-B2D8215B3E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77E980-3828-4552-9219-218C2729A8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Antibiotic use and distribution over main classes in hospital care (HC) in Europe (2002). Note: data from Finland include primary healthcare centres and nursing homes.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antibiotic use in ambulatory care (AC) and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 of hospital-specific antibiotics in hospital care (HC)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penicillins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Proportional use within cephalosporins in hospital care in Europe (2002).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antibiotic use in hospital care (HC) in Europe (1997–2002) (n = 10 countries).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Evolution of the use of hospital-specific antibiotics in Europe (1997–2002) (n = 10 countries). Open circles indicate extreme values.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F7E93A-D6FF-435A-8209-79CEB8EF51E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jac/dkl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Antibiotic use and distribution over main classes in hospital care (HC) in Europe (2002). Note: data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47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Relationship between antibiotic use in ambulatory care (AC) and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548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Use of hospital-specific antibiotics in hospital care (HC)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24100" y="1371600"/>
            <a:ext cx="448830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Proportional use within penicillins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6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Proportional use within cephalosporins in hospital care in Europe (2002).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12900" y="1371600"/>
            <a:ext cx="59256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Evolution of antibiotic use in hospital care (HC) in Europe (1997–2002) (n = 10 countries).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63700" y="1371600"/>
            <a:ext cx="58201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58, Issue 1, July 2006, Pages 159–167,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https://doi.org/10.1093/jac/dkl147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Evolution of the use of hospital-specific antibiotics in Europe (1997–2002) (n = 10 countries). Open circles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64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21</Paragraphs>
  <Slides>7</Slides>
  <Notes>7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baseType="lpstr" size="8">
      <vt:lpstr>13_Office Theme</vt:lpstr>
      <vt:lpstr>Figure 1 Antibiotic use and distribution over main classes in hospital care (HC) in Europe (2002). Note: data from ...</vt:lpstr>
      <vt:lpstr>Figure 2 Relationship between antibiotic use in ambulatory care (AC) and hospital care (HC) in Europe (2002).
</vt:lpstr>
      <vt:lpstr>Figure 3 Use of hospital-specific antibiotics in hospital care (HC) in Europe (2002).
</vt:lpstr>
      <vt:lpstr>Figure 4 Proportional use within penicillins in hospital care in Europe (2002).
</vt:lpstr>
      <vt:lpstr>Figure 5 Proportional use within cephalosporins in hospital care in Europe (2002).
</vt:lpstr>
      <vt:lpstr>Figure 6 Evolution of antibiotic use in hospital care (HC) in Europe (1997–2002) (n = 10 countries).
</vt:lpstr>
      <vt:lpstr>Figure 7 Evolution of the use of hospital-specific antibiotics in Europe (1997–2002) (n = 10 countries). Open circles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2024-09-20T02:16:02Z</dcterms:modified>
</cp:coreProperties>
</file>