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FA88D-02EA-4DAD-AE29-C5EACCE1CE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B76ED-3C57-45F8-B433-C02531CF0B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Antibiotic use and distribution over main classes in hospital care (HC) in Europe (2002). Note: data from Finland include primary healthcare centres and nursing homes.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334D3-0A9E-4460-A8E0-BFF6D925C1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antibiotic use in ambulatory care (AC) and hospital care (HC) in Europe (2002).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334D3-0A9E-4460-A8E0-BFF6D925C1B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hospital-specific antibiotics in hospital care (HC) in Europe (2002).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334D3-0A9E-4460-A8E0-BFF6D925C1B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Proportional use within penicillins in hospital care in Europe (2002).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334D3-0A9E-4460-A8E0-BFF6D925C1B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Proportional use within cephalosporins in hospital care in Europe (2002).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334D3-0A9E-4460-A8E0-BFF6D925C1B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antibiotic use in hospital care (HC) in Europe (1997–2002) (n = 10 countries).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334D3-0A9E-4460-A8E0-BFF6D925C1B1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use of hospital-specific antibiotics in Europe (1997–2002) (n = 10 countries). Open circles indicate extreme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334D3-0A9E-4460-A8E0-BFF6D925C1B1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Antibiotic use and distribution over main classes in hospital care (HC) in Europe (2002). Note: data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475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Relationship between antibiotic use in ambulatory care (AC) and hospital care (HC) in Europe (2002).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48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Use of hospital-specific antibiotics in hospital care (HC) in Europe (2002).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883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Proportional use within penicillins in hospital care in Europe (2002).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66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Proportional use within cephalosporins in hospital care in Europe (2002).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256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Evolution of antibiotic use in hospital care (HC) in Europe (1997–2002) (n = 10 countries).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0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Evolution of the use of hospital-specific antibiotics in Europe (1997–2002) (n = 10 countries). Open circles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64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 Antibiotic use and distribution over main classes in hospital care (HC) in Europe (2002). Note: data from ...</vt:lpstr>
      <vt:lpstr>Figure 2 Relationship between antibiotic use in ambulatory care (AC) and hospital care (HC) in Europe (2002).
</vt:lpstr>
      <vt:lpstr>Figure 3 Use of hospital-specific antibiotics in hospital care (HC) in Europe (2002).
</vt:lpstr>
      <vt:lpstr>Figure 4 Proportional use within penicillins in hospital care in Europe (2002).
</vt:lpstr>
      <vt:lpstr>Figure 5 Proportional use within cephalosporins in hospital care in Europe (2002).
</vt:lpstr>
      <vt:lpstr>Figure 6 Evolution of antibiotic use in hospital care (HC) in Europe (1997–2002) (n = 10 countries).
</vt:lpstr>
      <vt:lpstr>Figure 7 Evolution of the use of hospital-specific antibiotics in Europe (1997–2002) (n = 10 countries). Open circles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2024-09-19T10:05:19Z</dcterms:modified>
</cp:coreProperties>
</file>