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F0779-9D8E-4F41-A2E8-FD20836ECE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D3280-F9EC-4C56-8763-7D59159AF7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Antibiotic use and distribution over main classes in hospital care (HC) in Europe (2002). Note: data from Finland include primary healthcare centres and nursing homes.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EBDDF-C9ED-4773-B046-6308CC1401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antibiotic use in ambulatory care (AC) and hospital care (HC)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EBDDF-C9ED-4773-B046-6308CC14011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hospital-specific antibiotics in hospital care (HC)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EBDDF-C9ED-4773-B046-6308CC14011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Proportional use within penicillins in hospital care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EBDDF-C9ED-4773-B046-6308CC14011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Proportional use within cephalosporins in hospital care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EBDDF-C9ED-4773-B046-6308CC14011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antibiotic use in hospital care (HC) in Europe (1997–2002) (n = 10 countries).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EBDDF-C9ED-4773-B046-6308CC14011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use of hospital-specific antibiotics in Europe (1997–2002) (n = 10 countries). Open circles indicate extreme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EBDDF-C9ED-4773-B046-6308CC14011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Antibiotic use and distribution over main classes in hospital care (HC) in Europe (2002). Note: data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7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Relationship between antibiotic use in ambulatory care (AC) and hospital care (HC)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Use of hospital-specific antibiotics in hospital care (HC)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8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Proportional use within penicillins in hospital care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6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Proportional use within cephalosporins in hospital care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Evolution of antibiotic use in hospital care (HC) in Europe (1997–2002) (n = 10 countries).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0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Evolution of the use of hospital-specific antibiotics in Europe (1997–2002) (n = 10 countries). Open circles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Antibiotic use and distribution over main classes in hospital care (HC) in Europe (2002). Note: data from ...</vt:lpstr>
      <vt:lpstr>Figure 2 Relationship between antibiotic use in ambulatory care (AC) and hospital care (HC) in Europe (2002).
</vt:lpstr>
      <vt:lpstr>Figure 3 Use of hospital-specific antibiotics in hospital care (HC) in Europe (2002).
</vt:lpstr>
      <vt:lpstr>Figure 4 Proportional use within penicillins in hospital care in Europe (2002).
</vt:lpstr>
      <vt:lpstr>Figure 5 Proportional use within cephalosporins in hospital care in Europe (2002).
</vt:lpstr>
      <vt:lpstr>Figure 6 Evolution of antibiotic use in hospital care (HC) in Europe (1997–2002) (n = 10 countries).
</vt:lpstr>
      <vt:lpstr>Figure 7 Evolution of the use of hospital-specific antibiotics in Europe (1997–2002) (n = 10 countries). Open circles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2024-05-08T02:54:01Z</dcterms:modified>
</cp:coreProperties>
</file>