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4ADBF5D-B540-4DCB-A471-B4901F02B65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A20C9CD-B791-4C92-AA8B-12C34DA9092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(a) Müller-Lyer figures used in the experiment. Müller-Lyer figure with inward-pointing arrows resulting in a reduced line length perception (left), a nonillusion figure with straight lines attached to its end (middle) and a Müller-Lyer figure with outward-pointing arrows result in an increased perceived line length (right). Note that the horizontal lines of the 3 figures are of equal length. (b) Example trial sequences indicating alterations between illusion and no-illusion stimuli.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132D94C-81CC-487E-9289-2F23C5DDEE7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Perceived alterations in line length related to inward wings (upper half) and the perceived alterations in line length related to outward wings (lower half) presented separately for 12 subjects.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132D94C-81CC-487E-9289-2F23C5DDEE7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Event-related MEG signals as response to the onset (top) and the offset (bottom) of the illusion, separately shown for the illusion involving inward-pointing arrows (left) and outward-pointing arrows (right).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132D94C-81CC-487E-9289-2F23C5DDEE7E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Surface renderings of stronger activation related to the onset relative to the offset of the Müller-Lyer illusion. A conjunction analysis tested for the consistency of effects of both variants of the illusion (statistical parametric mapping 5: [(&gt;--&lt; offset) ∩ ( onset vs.  offset)]; FWE-corrected P &lt; 0.01 with an extent threshold of 10 voxels) separately for different time points relative to illusion onset (left). Time courses extracted at the location of the maximal t-value depicted separately for the onset and offset of the different variants of the illusion. Shaded areas mark intervals exceeding the threshold according to FWE-corrected P 10 voxel (right).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132D94C-81CC-487E-9289-2F23C5DDEE7E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Surface renderings of stronger activation related to (a) inward relative to outward wings and (b) outward relative to inward wings (FWE-corrected P &lt; 0.01 with an extent threshold of 10 voxels) (left) and time courses extracted at the location of the maximal t-value separately for illusion onset and offset within the time range 200 ms before until 500 ms after illusion onset. Shaded areas mark intervals exceeding the threshold according to FWE-corrected P 10 voxel (right).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2009. Published by Oxford University Press.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132D94C-81CC-487E-9289-2F23C5DDEE7E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p2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p2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p2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p2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p21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7, July 2010, Pages 1586–1595,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https://doi.org/10.1093/cercor/bhp217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(a) Müller-Lyer figures used in the experiment. Müller-Lyer figure with inward-pointing arrows resulting in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14600" y="1371600"/>
            <a:ext cx="411640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7, July 2010, Pages 1586–1595,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https://doi.org/10.1093/cercor/bhp217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Perceived alterations in line length related to inward wings (upper half) and the perceived alterations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27300" y="1371600"/>
            <a:ext cx="40920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7, July 2010, Pages 1586–1595,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https://doi.org/10.1093/cercor/bhp217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Event-related MEG signals as response to the onset (top) and the offset (bottom) of the illusion, separately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54200" y="1371600"/>
            <a:ext cx="54325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7, July 2010, Pages 1586–1595,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https://doi.org/10.1093/cercor/bhp217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Surface renderings of stronger activation related to the onset relative to the offset of the Müller-Lyer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00400" y="1371600"/>
            <a:ext cx="27373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20, Issue 7, July 2010, Pages 1586–1595,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https://doi.org/10.1093/cercor/bhp217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Surface renderings of stronger activation related to (a) inward relative to outward wings and (b) outward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6931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1. (a) Müller-Lyer figures used in the experiment. Müller-Lyer figure with inward-pointing arrows resulting in a ...</vt:lpstr>
      <vt:lpstr>Figure 2. Perceived alterations in line length related to inward wings (upper half) and the perceived alterations in ...</vt:lpstr>
      <vt:lpstr>Figure 3. Event-related MEG signals as response to the onset (top) and the offset (bottom) of the illusion, separately ...</vt:lpstr>
      <vt:lpstr>Figure 4. Surface renderings of stronger activation related to the onset relative to the offset of the Müller-Lyer ...</vt:lpstr>
      <vt:lpstr>Figure 5. Surface renderings of stronger activation related to (a) inward relative to outward wings and (b) outward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2024-04-26T11:16:00Z</dcterms:modified>
</cp:coreProperties>
</file>