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EDD86-04C5-401A-A9C2-79E3012ED5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30EE4-B066-45DA-A365-FFCF49CA18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cortical atrophy in patients relative to healthy seniors. (A) PNFA and bvFTD; (B) SemD and 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97241-F324-4F05-BAA0-EAD9A817B5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2453–2463,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Significant cortical atrophy in patients relative to healthy seniors. (A) PNFA and bvFTD; (B) SemD and 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Significant cortical atrophy in patients relative to healthy seniors. (A) PNFA and bvFTD; (B) SemD and AD.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2024-04-26T05:21:47Z</dcterms:modified>
</cp:coreProperties>
</file>