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26101-C568-4773-874E-4F090516C5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5985FC-3375-49FF-BBCD-F8E06B16D5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Ivabradine reduced death from heart failure by 26% as compared with placebo. From Swedberg25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AA8B2-6665-41C3-AF28-0A5EDA874A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r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13, Issue suppl_C, September 2011, Pages C30–C36,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https://doi.org/10.1093/eurheartj/sur016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Ivabradine reduced death from heart failure by 26% as compared with placebo. From Swedberg</a:t>
            </a:r>
            <a:r>
              <a:rPr lang="en-US" altLang="en-US" b="0" baseline="30000"/>
              <a:t>25</a:t>
            </a:r>
            <a:r>
              <a:rPr lang="en-US" altLang="en-US" b="0"/>
              <a:t>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 Ivabradine reduced death from heart failure by 26% as compared with placebo. From Swedberg25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2024-05-04T09:37:27Z</dcterms:modified>
</cp:coreProperties>
</file>