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D6C0DB1-2C21-4032-8581-9F92881122A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8EDA90F-24C1-4835-9912-71DF954797B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5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Ivabradine reduced death from heart failure by 26% as compared with placebo. From Swedberg25 with permission.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2011. For permissions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9BDD9E2-BD72-43DF-8213-5BBC094DAA1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heartj/sur01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 Suppl</a:t>
            </a:r>
            <a:r>
              <a:rPr lang="en-US" altLang="en-US" sz="1000">
                <a:solidFill>
                  <a:srgbClr val="333333"/>
                </a:solidFill>
              </a:rPr>
              <a:t>, Volume 13, Issue suppl_C, September 2011, Pages C30–C36,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https://doi.org/10.1093/eurheartj/sur016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5 </a:t>
            </a:r>
            <a:r>
              <a:rPr lang="en-US" altLang="en-US" b="0"/>
              <a:t>Ivabradine reduced death from heart failure by 26% as compared with placebo. From Swedberg</a:t>
            </a:r>
            <a:r>
              <a:rPr lang="en-US" altLang="en-US" b="0" baseline="30000"/>
              <a:t>25</a:t>
            </a:r>
            <a:r>
              <a:rPr lang="en-US" altLang="en-US" b="0"/>
              <a:t> with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5 Ivabradine reduced death from heart failure by 26% as compared with placebo. From Swedberg25 with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2024-09-21T02:56:16Z</dcterms:modified>
</cp:coreProperties>
</file>