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C0DB1-2C21-4032-8581-9F92881122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DA90F-24C1-4835-9912-71DF954797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Ivabradine reduced death from heart failure by 26% as compared with placebo. From Swedberg25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DD9E2-BD72-43DF-8213-5BBC094DAA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r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13, Issue suppl_C, September 2011, Pages C30–C36,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https://doi.org/10.1093/eurheartj/sur016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Ivabradine reduced death from heart failure by 26% as compared with placebo. From Swedberg</a:t>
            </a:r>
            <a:r>
              <a:rPr lang="en-US" altLang="en-US" b="0" baseline="30000"/>
              <a:t>25</a:t>
            </a:r>
            <a:r>
              <a:rPr lang="en-US" altLang="en-US" b="0"/>
              <a:t>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Ivabradine reduced death from heart failure by 26% as compared with placebo. From Swedberg25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2024-09-21T02:56:16Z</dcterms:modified>
</cp:coreProperties>
</file>