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01A06-FB10-4584-876F-F523B3CCAA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A0F90-D0A2-4CFF-93A5-2008035333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spatial equilibrium.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2BDC5-5E43-42E9-A86D-05A62B3D42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i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6, Issue 1, January 2006, Pages 9–44,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https://doi.org/10.1093/jeg/lbi002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spatial equilibrium.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spatial equilibrium.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2024-04-26T05:54:44Z</dcterms:modified>
</cp:coreProperties>
</file>