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47E8BD4-5227-4BEB-AF24-DF112069DFA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4BB2F4D-2D6E-4590-AA9E-C71B1549521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diagnostic performance of standalone myocardial perfusion SPECT (SPECT) and hybrid SPECT/CCTA in patients with conclusive SPECT studies (n = 87). Using a fractional flow reserve &lt;0.80 as a reference standard. PPV, positive predictive value; NPV, negative predictive value.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2013. For permissions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2C71B16-BE31-4540-A4C1-F10F2683E1D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hjci/jes30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Heart J Cardiovasc Imaging</a:t>
            </a:r>
            <a:r>
              <a:rPr lang="en-US" altLang="en-US" sz="1000">
                <a:solidFill>
                  <a:srgbClr val="333333"/>
                </a:solidFill>
              </a:rPr>
              <a:t>, Volume 14, Issue 7, July 2013, Pages 642–649,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https://doi.org/10.1093/ehjci/jes303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3 </a:t>
            </a:r>
            <a:r>
              <a:rPr lang="en-US" altLang="en-US" b="0"/>
              <a:t>The diagnostic performance of standalone myocardial perfusion SPECT (SPECT) and hybrid SPECT/CCTA in patients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3 The diagnostic performance of standalone myocardial perfusion SPECT (SPECT) and hybrid SPECT/CCTA in patients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2024-09-20T06:19:50Z</dcterms:modified>
</cp:coreProperties>
</file>