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55E52-465B-40AD-AFD7-78DEB931DE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AE760-D8E7-45CD-8508-60867FEE63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diagnostic performance of standalone myocardial perfusion SPECT (SPECT) and hybrid SPECT/CCTA in patients with conclusive SPECT studies (n = 87). Using a fractional flow reserve &lt;0.80 as a reference standard. PPV, positive predictive value; NPV, negative predictive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C11EA-83AD-4E0F-AF5A-B2AB9B99C9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s3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2013, Pages 642–649,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https://doi.org/10.1093/ehjci/jes303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The diagnostic performance of standalone myocardial perfusion SPECT (SPECT) and hybrid SPECT/CCTA in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The diagnostic performance of standalone myocardial perfusion SPECT (SPECT) and hybrid SPECT/CCTA in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2024-09-19T08:17:53Z</dcterms:modified>
</cp:coreProperties>
</file>