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E8BD4-5227-4BEB-AF24-DF112069DF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B2F4D-2D6E-4590-AA9E-C71B154952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diagnostic performance of standalone myocardial perfusion SPECT (SPECT) and hybrid SPECT/CCTA in patients with conclusive SPECT studies (n = 87). Using a fractional flow reserve &lt;0.80 as a reference standard. PPV, positive predictive value; NPV, negative predictive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71B16-BE31-4540-A4C1-F10F2683E1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2013, Pages 642–649,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diagnostic performance of standalone myocardial perfusion SPECT (SPECT) and hybrid SPECT/CCTA in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The diagnostic performance of standalone myocardial perfusion SPECT (SPECT) and hybrid SPECT/CCTA in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2024-09-20T06:19:50Z</dcterms:modified>
</cp:coreProperties>
</file>