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3C9779-323A-4C8B-B2B9-773FC7D0F5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D081E8-80AF-46C6-8B5B-A3153AAD66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diagnostic performance of standalone myocardial perfusion SPECT (SPECT) and hybrid SPECT/CCTA in patients with conclusive SPECT studies (n = 87). Using a fractional flow reserve &lt;0.80 as a reference standard. PPV, positive predictive value; NPV, negative predictive value.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E10604-450C-451F-B3AF-14A72F806F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s3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14, Issue 7, July 2013, Pages 642–649,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https://doi.org/10.1093/ehjci/jes303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The diagnostic performance of standalone myocardial perfusion SPECT (SPECT) and hybrid SPECT/CCTA in patients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The diagnostic performance of standalone myocardial perfusion SPECT (SPECT) and hybrid SPECT/CCTA in patients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2024-05-08T15:08:09Z</dcterms:modified>
</cp:coreProperties>
</file>