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4964CB-8ECC-4484-B986-4B34594F6A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2AAC0B-8BA7-4BA7-AD15-0B1EE419249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SEFs to electric stimulation. Left: Whole-scalp spatial distribution of the MEG signals, to right radial nerve stimulation, viewed from the top of the head. The pairs of traces represent the longitudinal and latitudinal derivatives of the magnetic field at each sensor location. Right: Replicability of responses to electric radial nerve (RADIAL), median nerve (MEDIAN), and forearm skin (FOREARM) stimulations. Latencies are indicated for the response onset (time of rise of the main deflection) and the response peak (maximum amplitude of the main deflection).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3E0357-46C6-4FC9-8711-A6EB275D46A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Multidipole models and source waveforms for electrical and laser stimulation conditions. All stimuli were applied on the right body-half. Top: SI and SII sources are superimposed on I.W.’s individual axial and coronal MRIs, respectively. Triangles, squares, and circles represent the first SI, second SI, and SII sources, respectively. Source orientations are indicated by black lines. Bottom: SI and SII source strengths as a function of time derived from the multidipole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3E0357-46C6-4FC9-8711-A6EB275D46A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Four-dipole model and source waveforms for mechanical stimulation of the right lower lip (intact innervation). Left: SI and SII sources are superimposed on I.W.’s individual axial and coronal MRIs, respectively. Source orientations are indicated by black lines. Right: SI and SII source strengths as a function of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3E0357-46C6-4FC9-8711-A6EB275D46A4}"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6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6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60"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1898–1903, </a:t>
            </a:r>
            <a:r>
              <a:rPr lang="en-US" altLang="en-US" sz="1000">
                <a:solidFill>
                  <a:srgbClr val="333333"/>
                </a:solidFill>
                <a:hlinkClick r:id="rId3"/>
              </a:rPr>
              <a:t>https://doi.org/10.1093/cercor/bhp260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SEFs to electric stimulation. Left: Whole-scalp spatial distribution of the MEG signals, to right radial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258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1898–1903, </a:t>
            </a:r>
            <a:r>
              <a:rPr lang="en-US" altLang="en-US" sz="1000">
                <a:solidFill>
                  <a:srgbClr val="333333"/>
                </a:solidFill>
                <a:hlinkClick r:id="rId3"/>
              </a:rPr>
              <a:t>https://doi.org/10.1093/cercor/bhp260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Multidipole models and source waveforms for electrical and laser stimulation conditions. All stimuli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684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1898–1903, </a:t>
            </a:r>
            <a:r>
              <a:rPr lang="en-US" altLang="en-US" sz="1000">
                <a:solidFill>
                  <a:srgbClr val="333333"/>
                </a:solidFill>
                <a:hlinkClick r:id="rId3"/>
              </a:rPr>
              <a:t>https://doi.org/10.1093/cercor/bhp260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Four-dipole model and source waveforms for mechanical stimulation of the right lower lip (intact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36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SEFs to electric stimulation. Left: Whole-scalp spatial distribution of the MEG signals, to right radial ...</vt:lpstr>
      <vt:lpstr>Figure 2. Multidipole models and source waveforms for electrical and laser stimulation conditions. All stimuli were ...</vt:lpstr>
      <vt:lpstr>Figure 3. Four-dipole model and source waveforms for mechanical stimulation of the right lower lip (intact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2024-04-26T16:48:56Z</dcterms:modified>
</cp:coreProperties>
</file>