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AE1708F-56B0-4A8B-97E0-B2EC7AA6CF6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680C290-DF6B-491F-8011-93E37E4FDA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C1F75-760A-4AC3-ABCE-D6242FA5F83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2024-04-26T11:37:46Z</dcterms:modified>
</cp:coreProperties>
</file>