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6CE17D-6D13-483B-99F6-FEE7B49E55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1535CB-2841-43C1-B0D1-2E0DB66C00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Activation map during action observation (AO in green) and imitation (IMI in blue) showed among other regions activation of the ventral and dorsal part of the pars opercularis (BA44ventral and BA44dorsal) and the pars triangularis (BA45) of the inferior frontal gyrus (IFG). The maximum peak voxel of the conjunction analysis of IMI and AO is presented in yellow and includes BA44dorsal and BA45 of IFG as well as the posterior parietal cortex (PPC; according to anatomy toolbox (superior parietal lobule; SPL; 7PC), the anterior intraparietal sulcus (AIP; according to anatomy toolbox hlp3), the ventral temporal gyrus (VTG), and the visual cortex. Plot bars of activation from maximum activated peak voxel are demonstrated during grasping an object (GR), IMI, and AO.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064DCB-4CD4-4AE6-AA06-E6EF17BCAC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5, May 2016, Pages 2215–2224, </a:t>
            </a:r>
            <a:r>
              <a:rPr lang="en-US" altLang="en-US" sz="1000">
                <a:solidFill>
                  <a:srgbClr val="333333"/>
                </a:solidFill>
                <a:hlinkClick r:id="rId3"/>
              </a:rPr>
              <a:t>https://doi.org/10.1093/cercor/bhv066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Activation map during action observation (AO in green) and imitation (IMI in blue) showed among other regions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Activation map during action observation (AO in green) and imitation (IMI in blue) showed among other regions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2024-04-27T05:01:24Z</dcterms:modified>
</cp:coreProperties>
</file>