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004AB9-7A95-4E73-9E35-D7D1877A5B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D1E0B0-557A-4ACA-814D-7EE73CC428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3. Plot of mean numbers of profiles of oligodendrocytes, astrocytes and microglial cell profiles that display nuclei, per mm2 of semi-thick, horizontal semi-thick sections through layer 4Cβ of area 17 versus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C1029A-EC5A-434C-9245-54D4D58879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9, September 2004, Pages 995–1007,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3. Plot of mean numbers of profiles of oligodendrocytes, astrocytes and microglial cell profiles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3. Plot of mean numbers of profiles of oligodendrocytes, astrocytes and microglial cell profiles that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2024-04-26T00:42:57Z</dcterms:modified>
</cp:coreProperties>
</file>