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8CE478-0C22-4089-938F-2EFB58C697F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D5B417-0D6A-42B1-A24A-6903BD97A9B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Desired organizational school-health support structure.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2005. Published by Oxford University Press. All rights reserved. For Permissions, please email: journals.permissions@oupjournals.org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3D8F33-8B85-4125-9E2D-5C26470F314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Current organizational structure of school health in the Netherlands.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2005. Published by Oxford University Press. All rights reserved. For Permissions, please email: journals.permissions@oupjournals.org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3D8F33-8B85-4125-9E2D-5C26470F314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eapro/dai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eapro/dai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20, Issue 3, September 2005, Pages 296–305,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https://doi.org/10.1093/heapro/dai004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2: </a:t>
            </a:r>
            <a:r>
              <a:rPr lang="en-US" altLang="en-US" b="0"/>
              <a:t>Desired organizational school-health support structure.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737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20, Issue 3, September 2005, Pages 296–305,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https://doi.org/10.1093/heapro/dai004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1: </a:t>
            </a:r>
            <a:r>
              <a:rPr lang="en-US" altLang="en-US" b="0"/>
              <a:t>Current organizational structure of school health in the Netherlands.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350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2: Desired organizational school-health support structure.
</vt:lpstr>
      <vt:lpstr>Fig. 1: Current organizational structure of school health in the Netherlands.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2024-04-26T17:58:19Z</dcterms:modified>
</cp:coreProperties>
</file>