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721976-45E2-4E2D-9EC0-7100B46B81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7A08C-1AFF-45F5-A077-15465E13E6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results and interpretations in this study. The left-hand panel summarizes both new results and relevant published information (Bussod &amp; Williams, 1991; Huckenholz et al., 1992; Meisel et al., 2001). McKenzie &amp; Bickle (1988) explained why it is preferable to express the amounts of melt produced during mantle decompression as thicknesses, rather than volume percent. The right-hand panel is a schematic illustration showing our preferred interpretation of all the data. See text for details. The stippled round and oval ‘magma chambers’ in the right-hand panel represent magma cumulate and reservoir zones beneath the PVF, emphasizing their vertical range and concentration immediately beneath the Moho. Thompson et al. (1972, p. 247) previously described such a magmatic plumbing model beneath the Palaeocene lava field of Skye, NW Scotland, as: ‘A ramifying plexus of subvolcanic conduits and fissures; resembling a sponge but without good lateral connections.’ This concept also seems appropriate for the PVF.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155AA-E912-473B-BF1E-EE84CFA0C5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i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46, Issue 8, August 2005, Pages 1603–1643,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https://doi.org/10.1093/petrology/egi028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17. </a:t>
            </a:r>
            <a:r>
              <a:rPr lang="en-US" altLang="en-US" b="0"/>
              <a:t>Summary of the results and interpretations in this study. The left-hand panel summarizes both new results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17. Summary of the results and interpretations in this study. The left-hand panel summarizes both new results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2024-05-11T03:07:01Z</dcterms:modified>
</cp:coreProperties>
</file>