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64AB16-DF15-44AD-8738-503983BFA2E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019771-45E5-43D8-9E0A-FB7DE8BDE5A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Summary of the results and interpretations in this study. The left-hand panel summarizes both new results and relevant published information (Bussod &amp; Williams, 1991; Huckenholz et al., 1992; Meisel et al., 2001). McKenzie &amp; Bickle (1988) explained why it is preferable to express the amounts of melt produced during mantle decompression as thicknesses, rather than volume percent. The right-hand panel is a schematic illustration showing our preferred interpretation of all the data. See text for details. The stippled round and oval ‘magma chambers’ in the right-hand panel represent magma cumulate and reservoir zones beneath the PVF, emphasizing their vertical range and concentration immediately beneath the Moho. Thompson et al. (1972, p. 247) previously described such a magmatic plumbing model beneath the Palaeocene lava field of Skye, NW Scotland, as: ‘A ramifying plexus of subvolcanic conduits and fissures; resembling a sponge but without good lateral connections.’ This concept also seems appropriate for the PVF.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e-mail: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7CCD1D-FE1E-4066-A7E6-3A715CE975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etrology/egi0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Petrology</a:t>
            </a:r>
            <a:r>
              <a:rPr lang="en-US" altLang="en-US" sz="1000">
                <a:solidFill>
                  <a:srgbClr val="333333"/>
                </a:solidFill>
              </a:rPr>
              <a:t>, Volume 46, Issue 8, August 2005, Pages 1603–1643,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https://doi.org/10.1093/petrology/egi028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17. </a:t>
            </a:r>
            <a:r>
              <a:rPr lang="en-US" altLang="en-US" b="0"/>
              <a:t>Summary of the results and interpretations in this study. The left-hand panel summarizes both new results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17. Summary of the results and interpretations in this study. The left-hand panel summarizes both new results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2024-09-20T06:16:21Z</dcterms:modified>
</cp:coreProperties>
</file>