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C37068-EF39-4F95-8E85-612C5070DE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2660D7-3ACE-46DC-8424-2F8D52E015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Rendered brain displaying BOLD-signal peaks of voiders versus nonvoiders. LH, left hemisphere; RH, right hemisphere; PoCG, postcentral gyrus; OP, parietal operculum; PAG, periaqueductal gray.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PressThis is an Open Access article distributed under the terms of the Creative Commons Attribution Non-Commercial License (http://creativecommons.org/licenses/by-nc/3.0/),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1DE310-1DA5-4D3C-A332-A99879BBE6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10, October 2015, Pages 3369–3380,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Rendered brain displaying BOLD-signal peaks of voiders versus nonvoiders. LH, left hemisphere; RH, right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Rendered brain displaying BOLD-signal peaks of voiders versus nonvoiders. LH, left hemisphere; RH, right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2024-04-26T09:54:17Z</dcterms:modified>
</cp:coreProperties>
</file>