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D2A8C5-A552-4BFD-925A-D0409532A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0D332-BD92-4D35-8D8A-7530B4812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91CC4-AC87-49B3-8C50-16EE210EE9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2024-04-26T13:59:02Z</dcterms:modified>
</cp:coreProperties>
</file>