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F1C3735-D9F7-4418-853F-F85D4BD8DC80}"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2CE7B74-EC1F-41E0-BA56-6DB0CACB1B7C}"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Strategy used to define and sample from the uncinate fasciculus. For details see text.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40BD161-8A75-4D13-9047-55E4744ED684}"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Delineation of the human uncinate fasciculus. In (a–c), Palmgren-stained coronal sections at three antero-posterior levels show the uncinate fasciculus and surrounding structures. In (d), a higher-power micrograph shows the fibres of the uncinate fasciculus. In (a–c), bar = 1 cm; in (d), bar = 50 mm. A-T, amygdalo-temporal; STG, superior temporal gyrus; TCN, tail of the caudate nucleus.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40BD161-8A75-4D13-9047-55E4744ED684}"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The 2-D dissector used to measure fibres in the uncinate fasciculus. For details, see text.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40BD161-8A75-4D13-9047-55E4744ED684}"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Cross-sectional area of the uncinate fasciculus in controls (circles) and patients with schizophrenia (triangles). Left and right hemisphere measurements from the same individual are joined by solid (men) or dashed (women) lines. The right side is larger than the left, repeated-measures ANOVA [F(1,21) = 32.66, P = 0.0001].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40BD161-8A75-4D13-9047-55E4744ED684}"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Estimated fibre number of the uncinate fasciculus in controls (circles) and patients with schizophrenia (triangles). Left and right hemisphere measurements from the same individual are joined by solid (men) or dashed (women) lines. There are more fibres in the right than the left uncinate fasciculus, repeated measures ANOVA [F(1,21) = 21.20, P = 0.0002].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40BD161-8A75-4D13-9047-55E4744ED684}"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12.11.1218"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12.11.1218"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12.11.1218"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12.11.1218"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12.11.1218" TargetMode="External" /><Relationship Id="rId4" Type="http://schemas.openxmlformats.org/officeDocument/2006/relationships/image" Target="../media/image1.png" /><Relationship Id="rId5" Type="http://schemas.openxmlformats.org/officeDocument/2006/relationships/image" Target="../media/image6.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12, Issue 11, November 2002, Pages 1218–1224, </a:t>
            </a:r>
            <a:r>
              <a:rPr lang="en-US" altLang="en-US" sz="1000">
                <a:solidFill>
                  <a:srgbClr val="333333"/>
                </a:solidFill>
                <a:hlinkClick r:id="rId3"/>
              </a:rPr>
              <a:t>https://doi.org/10.1093/cercor/12.11.1218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Strategy used to define and sample from the uncinate fasciculus. For details see text.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556000" y="1371600"/>
            <a:ext cx="2035683"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12, Issue 11, November 2002, Pages 1218–1224, </a:t>
            </a:r>
            <a:r>
              <a:rPr lang="en-US" altLang="en-US" sz="1000">
                <a:solidFill>
                  <a:srgbClr val="333333"/>
                </a:solidFill>
                <a:hlinkClick r:id="rId3"/>
              </a:rPr>
              <a:t>https://doi.org/10.1093/cercor/12.11.1218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Delineation of the human uncinate fasciculus. In (a–c), Palmgren-stained coronal sections at three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12900" y="1371600"/>
            <a:ext cx="5908305"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12, Issue 11, November 2002, Pages 1218–1224, </a:t>
            </a:r>
            <a:r>
              <a:rPr lang="en-US" altLang="en-US" sz="1000">
                <a:solidFill>
                  <a:srgbClr val="333333"/>
                </a:solidFill>
                <a:hlinkClick r:id="rId3"/>
              </a:rPr>
              <a:t>https://doi.org/10.1093/cercor/12.11.1218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The 2-D dissector used to measure fibres in the uncinate fasciculus. For details, see text.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86100" y="1371600"/>
            <a:ext cx="2982264"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12, Issue 11, November 2002, Pages 1218–1224, </a:t>
            </a:r>
            <a:r>
              <a:rPr lang="en-US" altLang="en-US" sz="1000">
                <a:solidFill>
                  <a:srgbClr val="333333"/>
                </a:solidFill>
                <a:hlinkClick r:id="rId3"/>
              </a:rPr>
              <a:t>https://doi.org/10.1093/cercor/12.11.1218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Cross-sectional area of the uncinate fasciculus in controls (circles) and patients with schizophrenia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21234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12, Issue 11, November 2002, Pages 1218–1224, </a:t>
            </a:r>
            <a:r>
              <a:rPr lang="en-US" altLang="en-US" sz="1000">
                <a:solidFill>
                  <a:srgbClr val="333333"/>
                </a:solidFill>
                <a:hlinkClick r:id="rId3"/>
              </a:rPr>
              <a:t>https://doi.org/10.1093/cercor/12.11.1218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Estimated fibre number of the uncinate fasciculus in controls (circles) and patients with schizophrenia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205736"/>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Strategy used to define and sample from the uncinate fasciculus. For details see text.
</vt:lpstr>
      <vt:lpstr>Figure 2.  Delineation of the human uncinate fasciculus. In (a–c), Palmgren-stained coronal sections at three ...</vt:lpstr>
      <vt:lpstr>Figure 3.  The 2-D dissector used to measure fibres in the uncinate fasciculus. For details, see text.
</vt:lpstr>
      <vt:lpstr>Figure 4.  Cross-sectional area of the uncinate fasciculus in controls (circles) and patients with schizophrenia ...</vt:lpstr>
      <vt:lpstr>Figure 5.  Estimated fibre number of the uncinate fasciculus in controls (circles) and patients with schizophrenia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2024-04-26T05:31:22Z</dcterms:modified>
</cp:coreProperties>
</file>