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3D098B-824F-4328-8FBA-A9212A4B59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DD409A-1A88-4B9F-B98D-B071A644DF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for paper selection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2011, Published by the BMJ Publishing Group Limited. For permission to use (where not already granted under a licence) please go to http://group.bmj.com/group/rights-licensing/permissions.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0CA56A-162C-4FD0-AF50-7CD3D06DE0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36/amiajnl-2011-0001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18, Issue 4, July 2011, Pages 515–522,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https://doi.org/10.1136/amiajnl-2011-000105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diagram for paper selection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 diagram for paper selection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2024-04-26T22:29:28Z</dcterms:modified>
</cp:coreProperties>
</file>