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FEEB3-1CAE-4327-A92D-EAC231575D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1165A-93D9-4C94-BBD0-CBC65185BF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survival of GPCs decrease and GPC apoptosis increases in APP23 mice. (A) Four weeks last BrdU injection the total number of remaining BrdU+ cells was significantly reduced (n = 6 in each group, Student's t-test, **P &lt; 0.01) in APP23 mice. (B) Four weeks last BrdU application, the total number of surviving BrdU+ cells was counted and was shown as mean ± SEM per mice. Analysis showed a significant decrease in the remaining BrdU+ nuclei at SGZ and GCL of APP23 mice compared with WT (n = 6 in each group, Student's t-test, **P &lt; 0.01, *P &lt; 0.05) but no significant changes in hilus and Mol regions. (C) Representative micrographs of TUNEL staining showed TUNEL-positive nuclei (green) in the DG of WT and APP23 mice at age of 3 months old. Neurons were showed in red color with NeuN antibody. Arrowheads are for TUNEL-positive nuclei. Scale bar: 50 µm. (D) TUNEL-positive nuclei were counted and the average number per section was shown as mean ± SEM. Quantification of immunoreactive structures revealed a significant increase in the number of apoptotic nuclei in 3-month-old APP23 mice compared with age-matched WT (n = 6 in each group, Student's t-test, **P &lt; 0.01). (E) GPC number declines and astrocyte number increases in the hippocampus of APP23 mice. Double labeling showed nestin-positive cells (green) and GFAP-positive cells (red). Closed white arrowhead was for GPCs (co-labeling of both GFAP and nestin); yellow arrowhead for transit-amplifying cells (nestin-positive and GFAP-negative), and white arrows for mature astrocytes (nestin-negative and GFAP-positive). Scale bar: 20 µm. (F) Nestin+GFAP+ expressing cells (NSCs), nestin+GFAP− cells (transit-amplifying cell) and GFAP+/nestin− cells (mature astrocyte) were counted and the average number per section was shown as mean ± SEM. Statistical analysis was significant difference (n = 6 in each group, Student's t-test, **P &lt; 0.01 versus WT). (G) Double labeling showed BrdU+ cells (green) and GFAP+ cells (red) in the hilus of 12 months old WT and APP23 mice. Scale bar: 20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E789B-67BB-4F66-AC57-EAE5EFE576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24, 15 December 2014, Pages 6512–6527,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survival of GPCs decrease and GPC apoptosis increases in APP23 mice. (A) Four weeks last BrdU injection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survival of GPCs decrease and GPC apoptosis increases in APP23 mice. (A) Four weeks last BrdU injection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2024-04-27T05:09:09Z</dcterms:modified>
</cp:coreProperties>
</file>