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2E210E-388C-4F60-ADB6-9A9BBD8CD9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0B6617-F077-4F6B-BDE7-D2E3FCF369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taken from Pain Monitor Lite (available for Apple iOS). Example of a visual analog pain severity scale with accompanying face-rating scale.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2014 American Academy of Pain Medicine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78CFFE-82B3-477F-8C94-F2A8CACDCD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pme.123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15, Issue 6, June 2014, Pages 898–909,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https://doi.org/10.1111/pme.12327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Screenshot taken from Pain Monitor Lite (available for Apple iOS). Example of a visual analog pain severity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Screenshot taken from Pain Monitor Lite (available for Apple iOS). Example of a visual analog pain severity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2024-04-26T04:40:21Z</dcterms:modified>
</cp:coreProperties>
</file>