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A5A24F-642A-47E1-B080-91750662F9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ED1C10-969A-4B7B-B9BE-2B7BF3359D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list of primary features in MEGA. An asterix marks features that are expected to be included in versions 4.1, 4.2,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CED319-8F08-428B-BDFF-616C2A1D5A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Screenshots of the first version of MEGA containg a character-based point-and-click interface for use on DOS (A). MEGA 1 evolved into a Windows program (MEGA 2) with an extensive GUI (B). The main MEGA windows are overlaid with the Input Sequence Data Explorer, in which columns containing at least two different types of nucleotides (variable sites) are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CED319-8F08-428B-BDFF-616C2A1D5A2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Number of MEGA citations each year (ISI Web of Science, February 2008 edition).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CED319-8F08-428B-BDFF-616C2A1D5A2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n01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b/bbn01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b/bbn017"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4, July 2008, Pages 299–306, </a:t>
            </a:r>
            <a:r>
              <a:rPr lang="en-US" altLang="en-US" sz="1000">
                <a:solidFill>
                  <a:srgbClr val="333333"/>
                </a:solidFill>
                <a:hlinkClick r:id="rId3"/>
              </a:rPr>
              <a:t>https://doi.org/10.1093/bib/bbn017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list of primary features in MEGA. An asterix marks features that are expected to be included in versions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4, July 2008, Pages 299–306, </a:t>
            </a:r>
            <a:r>
              <a:rPr lang="en-US" altLang="en-US" sz="1000">
                <a:solidFill>
                  <a:srgbClr val="333333"/>
                </a:solidFill>
                <a:hlinkClick r:id="rId3"/>
              </a:rPr>
              <a:t>https://doi.org/10.1093/bib/bbn017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Screenshots of the first version of MEGA containg a character-based point-and-click interface for use on DOS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6065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4, July 2008, Pages 299–306, </a:t>
            </a:r>
            <a:r>
              <a:rPr lang="en-US" altLang="en-US" sz="1000">
                <a:solidFill>
                  <a:srgbClr val="333333"/>
                </a:solidFill>
                <a:hlinkClick r:id="rId3"/>
              </a:rPr>
              <a:t>https://doi.org/10.1093/bib/bbn017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Number of MEGA citations each year (ISI Web of Science, February 2008 edition).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2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list of primary features in MEGA. An asterix marks features that are expected to be included in versions ...</vt:lpstr>
      <vt:lpstr>Figure 2: Screenshots of the first version of MEGA containg a character-based point-and-click interface for use on DOS ...</vt:lpstr>
      <vt:lpstr>Figure 3: Number of MEGA citations each year (ISI Web of Science, February 2008 edition).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2024-04-26T03:42:32Z</dcterms:modified>
</cp:coreProperties>
</file>