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D887FB-D921-4699-9755-7E8239AF24E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87B46B1-3321-4A7D-B5DF-C2BCAE8898B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Zoea of rock crab with flared spines and appendages. Scale = 1 mm. (B) Veliger of a periwinkle snail. Arrows indicate damage along the edge of the shell aperture following a sublethal attack by predatory larval crabs. Scale = 100 µm. (C) Pluteus of a sand dollar in the process of cloning. The arrow indicates a bud on the aboral surface of the primary larva that will subsequently be released as a gastrula-like individual. Scale = 100 µm. Photo credits: D. Vaughn. [Veliger (B) from Vaughn, Ecology, 88(4) 1030–9, 2007; Cloning pluteus (C) from Vaughn and Strathmann, Science, 319:1503, 2008.]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Society for Integrative and Comparative Biology. All rights reserved.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F47479-D7CB-4034-891F-143F163FD5D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cb/icq0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Integr Comp Biol</a:t>
            </a:r>
            <a:r>
              <a:rPr lang="en-US" altLang="en-US" sz="1000">
                <a:solidFill>
                  <a:srgbClr val="333333"/>
                </a:solidFill>
              </a:rPr>
              <a:t>, Volume 50, Issue 4, October 2010, Pages 552–570,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https://doi.org/10.1093/icb/icq037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(A) Zoea of rock crab with flared spines and appendages. Scale = 1 mm. (B) Veliger of a periwinkle snail.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(A) Zoea of rock crab with flared spines and appendages. Scale = 1 mm. (B) Veliger of a periwinkle snail.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2024-09-20T05:31:10Z</dcterms:modified>
</cp:coreProperties>
</file>