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A46FD-56F0-4A6F-A584-D82404600F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2D015-A20C-4331-98DE-8D65816A3F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Microphotographs of BrdU-stained cells survival in the GCL of the DG. (A) A higher number of BrdU-stained cells survival was observed in mice exposed to 5 weeks in EC compared with respective SC mice. (B) Representative double-stained for BrdU (green) and the neuronal marker NeuN (orange) after a 3-week EC exposure compared with corresponding SC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7B4E6-DCE1-40CB-B6F0-A225BEF69B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4048–4061,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Microphotographs of BrdU-stained cells survival in the GCL of the DG. (A) A higher number of BrdU-stained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Microphotographs of BrdU-stained cells survival in the GCL of the DG. (A) A higher number of BrdU-stained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2024-04-26T18:32:07Z</dcterms:modified>
</cp:coreProperties>
</file>