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D0F06-603E-446B-AB68-5CED3F4D1F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1F60F-7CD7-4128-A1FB-D9091D628E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to the question, “How important would each of the following be when considering your plastic surgeon?” Respondents rated each category on a 0 to 10 scale, with 10 representing the most important factor. (B)Responses to the question, “Where you would prefer to have plastic surgery done?”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The American Society for Aesthetic Plastic Surgery,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CC369-F425-4AB3-A406-4E04CC960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77/1090820X134812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33, Issue 4, May 2013, Pages 585–590,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https://doi.org/10.1177/1090820X13481228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Responses to the question, “How important would each of the following be when considering your plastic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Responses to the question, “How important would each of the following be when considering your plastic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2024-04-26T05:35:13Z</dcterms:modified>
</cp:coreProperties>
</file>