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28C30-92F1-453F-9EAB-E9A7A64EB5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358A2E-3DA3-4ED3-9C27-6C1CED605C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A,S. stercoralis in the mucosal crypts with transverse sections through the posterior region of the worm. Each section contains an intestine and 2 sections of the reproductive tube (hematoxylin and eosin, original magnification ×400). B, Additional sections of gastric mucosa with adult female S. stercoralis in the mucosal crypts (hematoxylin and eosin, original magnification ×400).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2016.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3887B7-F24A-4CE5-A094-25574B0FF5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 power of Image 1B showing a transverse section of the posterior portion of the worm with the intestine and reproductive organs (black arrow, hematoxylin and eosin, original magnification ×600).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2016.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3887B7-F24A-4CE5-A094-25574B0FF5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abmed/lmw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labmed/lmw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93–96,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A,S. stercoralis in the mucosal crypts with transverse sections through the posterior region of the worm.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21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93–96,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2 </a:t>
            </a:r>
            <a:r>
              <a:rPr lang="en-US" altLang="en-US" b="0"/>
              <a:t>High power of Image 1B showing a transverse section of the posterior portion of the worm with the intestine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931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Image 1 A,S. stercoralis in the mucosal crypts with transverse sections through the posterior region of the worm. ...</vt:lpstr>
      <vt:lpstr>Image 2 High power of Image 1B showing a transverse section of the posterior portion of the worm with the intestine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2024-04-26T18:46:12Z</dcterms:modified>
</cp:coreProperties>
</file>