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438A6-8017-473A-B0DE-A647E4CE34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F635CF-20E8-4DB0-A633-6C42081B44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β-adrenergic receptor blockade on haemodynamic responses to graded treadmill exercise in chronically instrumented swine. Data points were obtained at rest [lying (0L) and standing (0S)] and during five levels of treadmill exercise (1–5 km/h) before (control) and after administration of propranolol (0.5 mg/kg i.v.). LV=left ventricle; PA=pulmonary artery; LA=left atrium. Data are expressed as the mean±S.E.M.; n=12, except for mean LA pressure and pulmonary vascular resistance (n=8); *P≤0.05 vs. rest (lying), †P≤0.05 vs. control at the corresponding time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61C04-9C2F-4AB6-A249-BE650E3041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102-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39, Issue 2, August 1998, Pages 459–474,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https://doi.org/10.1016/S0008-6363(98)00102-3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Effects of β-adrenergic receptor blockade on haemodynamic responses to graded treadmill exercise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Effects of β-adrenergic receptor blockade on haemodynamic responses to graded treadmill exercise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2024-04-26T05:55:44Z</dcterms:modified>
</cp:coreProperties>
</file>