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EF105-3655-4E08-B594-38A6D5689F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EF9CB7-34E4-4FA3-889B-708F3AB68E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hnRNP H on splicing of other genes. (A) Ratios of AGGG, CGGG and UGGG appearing at positions −60 to −4 of 190 972 introns according to the NCBI human RefSeq annotations. (B) RT-PCR of HeLa cells transfected with nonspecific control siRNA (Cont) or specific siRNA for hnRNP H (H). Closed arrowheads point to exon-included products, whereas open arrowheads point to exon-skipped products. Downregulation of hnRNP H promotes exon inclusion in all the indicated genes, as in the case of CHRNA1 exon P3A. Experiments are repeated three times or more and representative results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1E851-8963-4F6E-8B61-627158DB84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24, 15 December 2008, Pages 4022–4035,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Effects of hnRNP H on splicing of other genes. (A) Ratios of AGGG, CGGG and UGGG appearing at positions −60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Effects of hnRNP H on splicing of other genes. (A) Ratios of AGGG, CGGG and UGGG appearing at positions −60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2024-04-26T20:18:56Z</dcterms:modified>
</cp:coreProperties>
</file>