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FDAFE0-92B5-404F-9185-4A6233EE94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23EF3D-9091-443B-BA55-FBB164505F1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Nano-scientist support for three levels of government regulation of nanotechnology.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00F15-4853-4027-B1C4-CDAC8ECEC9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Dendrogram using Ward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00F15-4853-4027-B1C4-CDAC8ECEC9F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3152/030234212X131134051578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3152/030234212X131134051578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Sci Public Policy</a:t>
            </a:r>
            <a:r>
              <a:rPr lang="en-US" altLang="en-US" sz="1000">
                <a:solidFill>
                  <a:srgbClr val="333333"/>
                </a:solidFill>
              </a:rPr>
              <a:t>, Volume 39, Issue 1, February 2012, Pages 30–38,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https://doi.org/10.3152/030234212X13113405157822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Nano-scientist support for three levels of government regulation of nanotechnology.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2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Sci Public Policy</a:t>
            </a:r>
            <a:r>
              <a:rPr lang="en-US" altLang="en-US" sz="1000">
                <a:solidFill>
                  <a:srgbClr val="333333"/>
                </a:solidFill>
              </a:rPr>
              <a:t>, Volume 39, Issue 1, February 2012, Pages 30–38,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https://doi.org/10.3152/030234212X13113405157822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Dendrogram using Ward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49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Nano-scientist support for three levels of government regulation of nanotechnology.
</vt:lpstr>
      <vt:lpstr>Figure 2. Dendrogram using Ward method.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2024-04-26T10:50:06Z</dcterms:modified>
</cp:coreProperties>
</file>